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DEF425-5A8A-5A1C-2AA5-1F24AFAE5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BC3189-07F6-26B5-90F5-C61CE1B7D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C6D506-0FAC-BC76-FC22-4A1A21262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75F864-8FDF-5981-BD67-502FD7792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3144C2-81C9-14F4-7D98-33F4E88FF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5897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B843E9-A6E1-9E00-24F3-0ABC1BF7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EC5620E-EB36-732E-741B-60BE55A38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153027-B02D-B3EC-436E-E6701B81E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8A6DFF-75BA-50DB-E355-3E5DBE77F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6593AB-3176-3108-9241-8B75420B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69993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57C61F-E0A3-F00D-F3AF-D499C42C38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DA0886-BB16-F453-8E51-AC1C2862B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45A6BA-ADDB-8871-D8E8-4C7793C75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33DB9C-965C-A113-E7A4-46973ACAC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B8631A-81DD-B02E-3198-A14FD6898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405799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DA592D-43A5-59C5-6AA5-E851FA26A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A17AE0-6200-E075-730E-84D85BF43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1480F8-4BCE-72C5-BE3E-55601DEA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D49645-E440-53B0-5ACF-85DE5DD9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174578-985B-C2C2-ACD5-0586DA7D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62184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BE7A3C-5306-94E2-0542-69C85FC24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98D4A2-5F63-AAB6-A697-C69C77F43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739D2-4AEF-82FF-1D6E-C199F8240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C49BCA-7991-F36E-0FC6-260E128E5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1D6425-E462-3466-383D-42D8CDC32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61443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9D3993-3822-4AEF-9A4F-9D83D76E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B8A5BCD-14C8-5CDD-DBAB-3B34BC3E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2E3F4AB-4A3E-9695-91B6-DEC6563F3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4C30B6-23EB-A683-3C9B-1FCF85B66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AC4E2E4-EC2B-60A3-DD97-B9693087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4BF413-DE32-BE39-70DC-331D4C68D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31309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ED88D7-6C86-60FC-27D7-27D26340C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4B07B5-0AA9-FB18-521E-036C51494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A4E9A00-C240-FA61-2D09-00EB5A0F6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E5BCDEC-BED2-1675-F3E1-1CD150DE5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917866E-33D7-5789-470F-928C78EE5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03049FC-DAE9-4402-8E9C-3667BD2CB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01CCBFA-65EE-B34E-97B3-69016952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23F45-CCB8-1A21-AF7D-77F0A04E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85591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ECA6C7-8BDF-7A2A-15F7-C091EF366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3065BDE-324E-A4C1-289E-B607EE85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F922C08-4C37-53DE-1508-045E693E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46F270F-AE11-B91B-161E-A4BCBFE7F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1066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EF731E5-7394-489C-4532-8EABE746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B4B451-C272-ADAD-68CD-52074010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127ED4-817F-DE83-0F70-805820EF8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87371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66E593-6598-9C11-EFA0-693B5827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664EC8-3B32-1F24-442A-1FEBB0F04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EE71B28-84AB-595A-CD14-655B32184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47DFEB-A6F7-AE6F-1724-0D0CAAA9C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9CA4153-7C10-BAE3-A779-ADBDC681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4A13D1-6836-CD98-243D-8D124618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86541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D12EA9-9966-FAE8-80AA-EE8ADFDD6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D159FF5-7835-A391-B9E8-6D1510AD4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L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875BE0D-CAAE-118B-CA56-B3A881A45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83F6887-708D-12E9-0976-7F1F47F1D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87F0AF-D16D-60C5-8669-EE8E9AB80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E4D952-42BD-7D7D-B895-3A819952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97666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F1E72F-99A9-068E-0490-8A059D3D9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IL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634C847-9D19-A315-E6BC-254B3E483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L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7D245-6297-9CA8-C003-8C0EE7DC9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5410F-C5B7-4A4B-B346-21D2D38906EA}" type="datetimeFigureOut">
              <a:rPr lang="ar-IL" smtClean="0"/>
              <a:t>30/3/2026</a:t>
            </a:fld>
            <a:endParaRPr lang="ar-IL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699A01-F2C8-1223-C42B-B90DDCC9A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L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07334F-1526-EE3B-F731-263D26A71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39DD-A654-4AC0-97D7-A699403BC20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44255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A2F39C-400B-FA26-A648-2F5940AF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8696" cy="2464363"/>
          </a:xfrm>
        </p:spPr>
        <p:txBody>
          <a:bodyPr>
            <a:normAutofit/>
          </a:bodyPr>
          <a:lstStyle/>
          <a:p>
            <a:r>
              <a:rPr lang="ar-SA" sz="5400" dirty="0"/>
              <a:t>المواد </a:t>
            </a:r>
            <a:r>
              <a:rPr lang="ar-SA" sz="5400" dirty="0" err="1"/>
              <a:t>المضافه</a:t>
            </a:r>
            <a:r>
              <a:rPr lang="ar-SA" sz="5400" dirty="0"/>
              <a:t> </a:t>
            </a:r>
            <a:r>
              <a:rPr lang="ar-SA" sz="5400" dirty="0" err="1"/>
              <a:t>الطبيعيه</a:t>
            </a:r>
            <a:endParaRPr lang="ar-IL" sz="54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9A29FE0-D24A-9628-0C54-6B12D25C62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37590" y="2829488"/>
            <a:ext cx="1066137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L" altLang="ar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مع التطور السريع في الصناعات الغذائية زاد الاعتماد على المواد المضافة</a:t>
            </a:r>
            <a:r>
              <a:rPr kumimoji="0" lang="ar-IL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تُستخدم لتحسين الجودة، وإطالة مدة الصلاحية، والحفاظ على الطعم واللون والرائحة</a:t>
            </a:r>
            <a:r>
              <a:rPr kumimoji="0" lang="ar-IL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ازداد وعي المستهلكين بالصحة، مما أدى إلى التوجه نحو البدائل الطبيعية</a:t>
            </a:r>
            <a:r>
              <a:rPr kumimoji="0" lang="ar-IL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ظهرت المواد المضافة الطبيعية كخيار أكثر أمانًا مقارنة </a:t>
            </a:r>
            <a:r>
              <a:rPr kumimoji="0" lang="ar-SA" altLang="ar-IL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بالصناعيه</a:t>
            </a:r>
            <a:r>
              <a:rPr kumimoji="0" lang="ar-IL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45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5A1950-AC8B-1C98-6138-0D241C70D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تعريف وأنواع المواد المضافة الطبيعية</a:t>
            </a:r>
            <a:endParaRPr lang="ar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B16F0B-F8F6-B08A-5367-5219CDEA14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7982" y="2523964"/>
            <a:ext cx="10931958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هي مواد تُستخلص من مصادر طبيعية (نباتات، حيوانات، كائنات دقيقة).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تُضاف إلى الغذاء لتحسين خصائصه دون أضرار صحية.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أمثلة: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مضادات الأكسدة: فيتامين </a:t>
            </a:r>
            <a:r>
              <a:rPr kumimoji="0" lang="en-US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مواد حافظة: الخل، الملح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ملونات طبيعية: من الفواكه والخضروات</a:t>
            </a:r>
          </a:p>
          <a:p>
            <a:pPr marL="0" lvl="0" indent="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altLang="ar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منكهات: الأعشاب والتوابل</a:t>
            </a:r>
            <a:endParaRPr kumimoji="0" lang="ar-IL" altLang="ar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L" altLang="ar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919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F3B59E-72A0-8E7F-B2A1-9AF4904E0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الأهمية والفوائد</a:t>
            </a:r>
            <a:endParaRPr lang="ar-IL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1AD3702-A882-EC92-2805-AC431B59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يفضل المستهلكون المنتجات الطبيعية (</a:t>
            </a:r>
            <a:r>
              <a:rPr lang="en-US" dirty="0"/>
              <a:t>Clean Label).</a:t>
            </a:r>
          </a:p>
          <a:p>
            <a:r>
              <a:rPr lang="ar-SA" dirty="0"/>
              <a:t>تحسين جودة الغذاء والحفاظ عليه.</a:t>
            </a:r>
          </a:p>
          <a:p>
            <a:r>
              <a:rPr lang="ar-SA" dirty="0"/>
              <a:t>قد تقدم فوائد صحية مثل:</a:t>
            </a:r>
          </a:p>
          <a:p>
            <a:r>
              <a:rPr lang="ar-SA" dirty="0"/>
              <a:t>تعزيز المناعة</a:t>
            </a:r>
          </a:p>
          <a:p>
            <a:r>
              <a:rPr lang="ar-SA" dirty="0"/>
              <a:t>تقليل خطر بعض الأمراض</a:t>
            </a:r>
          </a:p>
          <a:p>
            <a:r>
              <a:rPr lang="ar-SA" dirty="0"/>
              <a:t>تحتوي على مركبات نشطة مفيدة للجسم.</a:t>
            </a:r>
            <a:endParaRPr lang="ar-IL" dirty="0"/>
          </a:p>
        </p:txBody>
      </p:sp>
    </p:spTree>
    <p:extLst>
      <p:ext uri="{BB962C8B-B14F-4D97-AF65-F5344CB8AC3E}">
        <p14:creationId xmlns:p14="http://schemas.microsoft.com/office/powerpoint/2010/main" val="28940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9CC09-5286-AD53-FF8E-5DC100EC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التحديات وأهداف المشروع</a:t>
            </a:r>
            <a:endParaRPr lang="ar-IL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FB8E9F-9422-40D5-7946-F6A8B9949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dirty="0"/>
              <a:t>التحديات:</a:t>
            </a:r>
          </a:p>
          <a:p>
            <a:endParaRPr lang="ar-SA" dirty="0"/>
          </a:p>
          <a:p>
            <a:r>
              <a:rPr lang="ar-SA" dirty="0"/>
              <a:t>ارتفاع التكلفة مقارنة بالمواد الصناعية</a:t>
            </a:r>
          </a:p>
          <a:p>
            <a:r>
              <a:rPr lang="ar-SA" dirty="0"/>
              <a:t>صعوبة الثبات أثناء التخزين والمعالجة</a:t>
            </a:r>
          </a:p>
          <a:p>
            <a:r>
              <a:rPr lang="ar-SA" dirty="0"/>
              <a:t>اختلاف الفعالية حسب الظروف</a:t>
            </a:r>
          </a:p>
          <a:p>
            <a:endParaRPr lang="ar-SA" dirty="0"/>
          </a:p>
          <a:p>
            <a:r>
              <a:rPr lang="ar-SA" dirty="0"/>
              <a:t>هدف المشروع:</a:t>
            </a:r>
          </a:p>
          <a:p>
            <a:endParaRPr lang="ar-SA" dirty="0"/>
          </a:p>
          <a:p>
            <a:r>
              <a:rPr lang="ar-SA" dirty="0"/>
              <a:t>التعريف بالمواد المضافة الطبيعية</a:t>
            </a:r>
          </a:p>
          <a:p>
            <a:r>
              <a:rPr lang="ar-SA" dirty="0"/>
              <a:t>دراسة أنواعها واستخداماتها</a:t>
            </a:r>
          </a:p>
          <a:p>
            <a:r>
              <a:rPr lang="ar-SA" dirty="0"/>
              <a:t>المقارنة بينها وبين المواد الصناعية</a:t>
            </a:r>
            <a:endParaRPr lang="ar-IL" dirty="0"/>
          </a:p>
        </p:txBody>
      </p:sp>
    </p:spTree>
    <p:extLst>
      <p:ext uri="{BB962C8B-B14F-4D97-AF65-F5344CB8AC3E}">
        <p14:creationId xmlns:p14="http://schemas.microsoft.com/office/powerpoint/2010/main" val="2139304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F05279-177A-9649-7A10-1FD30E9AE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أهداف المشروع (تفصيل)</a:t>
            </a:r>
            <a:endParaRPr lang="ar-IL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C013953-6E4C-31F4-9F07-39BC67846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التعرف على مفهوم وخصائص المواد المضافة الطبيعية </a:t>
            </a:r>
          </a:p>
          <a:p>
            <a:r>
              <a:rPr lang="ar-SA" dirty="0"/>
              <a:t>توضيح الفرق بينها وبين الصناعية </a:t>
            </a:r>
          </a:p>
          <a:p>
            <a:r>
              <a:rPr lang="ar-SA" dirty="0"/>
              <a:t>دراسة أنواعها (حافظة، ملونة، منكهات، مضادات أكسدة) </a:t>
            </a:r>
          </a:p>
          <a:p>
            <a:r>
              <a:rPr lang="ar-SA" dirty="0"/>
              <a:t>بيان أهميتها في تحسين الجودة وإطالة الصلاحية </a:t>
            </a:r>
          </a:p>
          <a:p>
            <a:r>
              <a:rPr lang="ar-SA" dirty="0"/>
              <a:t>إبراز فوائدها الصحية </a:t>
            </a:r>
          </a:p>
          <a:p>
            <a:r>
              <a:rPr lang="ar-SA" dirty="0"/>
              <a:t>مناقشة التحديات </a:t>
            </a:r>
          </a:p>
          <a:p>
            <a:r>
              <a:rPr lang="ar-SA" dirty="0"/>
              <a:t>تعزيز استخدام البدائل الطبيعية </a:t>
            </a:r>
          </a:p>
          <a:p>
            <a:r>
              <a:rPr lang="ar-SA" dirty="0"/>
              <a:t>دعم الوعي الغذائي لدى المستهلك </a:t>
            </a:r>
          </a:p>
          <a:p>
            <a:endParaRPr lang="ar-IL" dirty="0"/>
          </a:p>
        </p:txBody>
      </p:sp>
    </p:spTree>
    <p:extLst>
      <p:ext uri="{BB962C8B-B14F-4D97-AF65-F5344CB8AC3E}">
        <p14:creationId xmlns:p14="http://schemas.microsoft.com/office/powerpoint/2010/main" val="140651958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222</Words>
  <Application>Microsoft Office PowerPoint</Application>
  <PresentationFormat>شاشة عريضة</PresentationFormat>
  <Paragraphs>42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نسق Office</vt:lpstr>
      <vt:lpstr>المواد المضافه الطبيعيه</vt:lpstr>
      <vt:lpstr>تعريف وأنواع المواد المضافة الطبيعية</vt:lpstr>
      <vt:lpstr>الأهمية والفوائد</vt:lpstr>
      <vt:lpstr>التحديات وأهداف المشروع</vt:lpstr>
      <vt:lpstr>أهداف المشروع (تفصيل)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aysha ali</dc:creator>
  <cp:lastModifiedBy>aysha ali</cp:lastModifiedBy>
  <cp:revision>1</cp:revision>
  <dcterms:created xsi:type="dcterms:W3CDTF">2026-03-30T17:20:26Z</dcterms:created>
  <dcterms:modified xsi:type="dcterms:W3CDTF">2026-03-30T17:30:11Z</dcterms:modified>
</cp:coreProperties>
</file>